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38" d="100"/>
          <a:sy n="38" d="100"/>
        </p:scale>
        <p:origin x="-780" y="-10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D24B2E5-2EBA-4190-B0DA-6A20DE95EE23}" type="datetimeFigureOut">
              <a:rPr lang="en-US" smtClean="0"/>
              <a:t>11/25/2012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D5FB343-E830-4DFB-A3E7-DD098BEE1AAE}" type="slidenum">
              <a:rPr lang="en-US" smtClean="0"/>
              <a:t>‹#›</a:t>
            </a:fld>
            <a:endParaRPr lang="en-US"/>
          </a:p>
        </p:txBody>
      </p:sp>
    </p:spTree>
    <p:extLst>
      <p:ext uri="{BB962C8B-B14F-4D97-AF65-F5344CB8AC3E}">
        <p14:creationId xmlns:p14="http://schemas.microsoft.com/office/powerpoint/2010/main" val="122874403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D24B2E5-2EBA-4190-B0DA-6A20DE95EE23}" type="datetimeFigureOut">
              <a:rPr lang="en-US" smtClean="0"/>
              <a:t>11/25/2012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D5FB343-E830-4DFB-A3E7-DD098BEE1AAE}" type="slidenum">
              <a:rPr lang="en-US" smtClean="0"/>
              <a:t>‹#›</a:t>
            </a:fld>
            <a:endParaRPr lang="en-US"/>
          </a:p>
        </p:txBody>
      </p:sp>
    </p:spTree>
    <p:extLst>
      <p:ext uri="{BB962C8B-B14F-4D97-AF65-F5344CB8AC3E}">
        <p14:creationId xmlns:p14="http://schemas.microsoft.com/office/powerpoint/2010/main" val="34461445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D24B2E5-2EBA-4190-B0DA-6A20DE95EE23}" type="datetimeFigureOut">
              <a:rPr lang="en-US" smtClean="0"/>
              <a:t>11/25/2012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D5FB343-E830-4DFB-A3E7-DD098BEE1AAE}" type="slidenum">
              <a:rPr lang="en-US" smtClean="0"/>
              <a:t>‹#›</a:t>
            </a:fld>
            <a:endParaRPr lang="en-US"/>
          </a:p>
        </p:txBody>
      </p:sp>
    </p:spTree>
    <p:extLst>
      <p:ext uri="{BB962C8B-B14F-4D97-AF65-F5344CB8AC3E}">
        <p14:creationId xmlns:p14="http://schemas.microsoft.com/office/powerpoint/2010/main" val="10866764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D24B2E5-2EBA-4190-B0DA-6A20DE95EE23}" type="datetimeFigureOut">
              <a:rPr lang="en-US" smtClean="0"/>
              <a:t>11/25/2012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D5FB343-E830-4DFB-A3E7-DD098BEE1AAE}" type="slidenum">
              <a:rPr lang="en-US" smtClean="0"/>
              <a:t>‹#›</a:t>
            </a:fld>
            <a:endParaRPr lang="en-US"/>
          </a:p>
        </p:txBody>
      </p:sp>
    </p:spTree>
    <p:extLst>
      <p:ext uri="{BB962C8B-B14F-4D97-AF65-F5344CB8AC3E}">
        <p14:creationId xmlns:p14="http://schemas.microsoft.com/office/powerpoint/2010/main" val="38070993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D24B2E5-2EBA-4190-B0DA-6A20DE95EE23}" type="datetimeFigureOut">
              <a:rPr lang="en-US" smtClean="0"/>
              <a:t>11/25/2012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D5FB343-E830-4DFB-A3E7-DD098BEE1AAE}" type="slidenum">
              <a:rPr lang="en-US" smtClean="0"/>
              <a:t>‹#›</a:t>
            </a:fld>
            <a:endParaRPr lang="en-US"/>
          </a:p>
        </p:txBody>
      </p:sp>
    </p:spTree>
    <p:extLst>
      <p:ext uri="{BB962C8B-B14F-4D97-AF65-F5344CB8AC3E}">
        <p14:creationId xmlns:p14="http://schemas.microsoft.com/office/powerpoint/2010/main" val="4801015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D24B2E5-2EBA-4190-B0DA-6A20DE95EE23}" type="datetimeFigureOut">
              <a:rPr lang="en-US" smtClean="0"/>
              <a:t>11/25/2012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D5FB343-E830-4DFB-A3E7-DD098BEE1AAE}" type="slidenum">
              <a:rPr lang="en-US" smtClean="0"/>
              <a:t>‹#›</a:t>
            </a:fld>
            <a:endParaRPr lang="en-US"/>
          </a:p>
        </p:txBody>
      </p:sp>
    </p:spTree>
    <p:extLst>
      <p:ext uri="{BB962C8B-B14F-4D97-AF65-F5344CB8AC3E}">
        <p14:creationId xmlns:p14="http://schemas.microsoft.com/office/powerpoint/2010/main" val="24350079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D24B2E5-2EBA-4190-B0DA-6A20DE95EE23}" type="datetimeFigureOut">
              <a:rPr lang="en-US" smtClean="0"/>
              <a:t>11/25/2012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D5FB343-E830-4DFB-A3E7-DD098BEE1AAE}" type="slidenum">
              <a:rPr lang="en-US" smtClean="0"/>
              <a:t>‹#›</a:t>
            </a:fld>
            <a:endParaRPr lang="en-US"/>
          </a:p>
        </p:txBody>
      </p:sp>
    </p:spTree>
    <p:extLst>
      <p:ext uri="{BB962C8B-B14F-4D97-AF65-F5344CB8AC3E}">
        <p14:creationId xmlns:p14="http://schemas.microsoft.com/office/powerpoint/2010/main" val="27224691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D24B2E5-2EBA-4190-B0DA-6A20DE95EE23}" type="datetimeFigureOut">
              <a:rPr lang="en-US" smtClean="0"/>
              <a:t>11/25/2012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D5FB343-E830-4DFB-A3E7-DD098BEE1AAE}" type="slidenum">
              <a:rPr lang="en-US" smtClean="0"/>
              <a:t>‹#›</a:t>
            </a:fld>
            <a:endParaRPr lang="en-US"/>
          </a:p>
        </p:txBody>
      </p:sp>
    </p:spTree>
    <p:extLst>
      <p:ext uri="{BB962C8B-B14F-4D97-AF65-F5344CB8AC3E}">
        <p14:creationId xmlns:p14="http://schemas.microsoft.com/office/powerpoint/2010/main" val="29608674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D24B2E5-2EBA-4190-B0DA-6A20DE95EE23}" type="datetimeFigureOut">
              <a:rPr lang="en-US" smtClean="0"/>
              <a:t>11/25/2012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D5FB343-E830-4DFB-A3E7-DD098BEE1AAE}" type="slidenum">
              <a:rPr lang="en-US" smtClean="0"/>
              <a:t>‹#›</a:t>
            </a:fld>
            <a:endParaRPr lang="en-US"/>
          </a:p>
        </p:txBody>
      </p:sp>
    </p:spTree>
    <p:extLst>
      <p:ext uri="{BB962C8B-B14F-4D97-AF65-F5344CB8AC3E}">
        <p14:creationId xmlns:p14="http://schemas.microsoft.com/office/powerpoint/2010/main" val="39661688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D24B2E5-2EBA-4190-B0DA-6A20DE95EE23}" type="datetimeFigureOut">
              <a:rPr lang="en-US" smtClean="0"/>
              <a:t>11/25/2012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D5FB343-E830-4DFB-A3E7-DD098BEE1AAE}" type="slidenum">
              <a:rPr lang="en-US" smtClean="0"/>
              <a:t>‹#›</a:t>
            </a:fld>
            <a:endParaRPr lang="en-US"/>
          </a:p>
        </p:txBody>
      </p:sp>
    </p:spTree>
    <p:extLst>
      <p:ext uri="{BB962C8B-B14F-4D97-AF65-F5344CB8AC3E}">
        <p14:creationId xmlns:p14="http://schemas.microsoft.com/office/powerpoint/2010/main" val="32232669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D24B2E5-2EBA-4190-B0DA-6A20DE95EE23}" type="datetimeFigureOut">
              <a:rPr lang="en-US" smtClean="0"/>
              <a:t>11/25/2012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D5FB343-E830-4DFB-A3E7-DD098BEE1AAE}" type="slidenum">
              <a:rPr lang="en-US" smtClean="0"/>
              <a:t>‹#›</a:t>
            </a:fld>
            <a:endParaRPr lang="en-US"/>
          </a:p>
        </p:txBody>
      </p:sp>
    </p:spTree>
    <p:extLst>
      <p:ext uri="{BB962C8B-B14F-4D97-AF65-F5344CB8AC3E}">
        <p14:creationId xmlns:p14="http://schemas.microsoft.com/office/powerpoint/2010/main" val="41750760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D24B2E5-2EBA-4190-B0DA-6A20DE95EE23}" type="datetimeFigureOut">
              <a:rPr lang="en-US" smtClean="0"/>
              <a:t>11/25/2012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D5FB343-E830-4DFB-A3E7-DD098BEE1AAE}" type="slidenum">
              <a:rPr lang="en-US" smtClean="0"/>
              <a:t>‹#›</a:t>
            </a:fld>
            <a:endParaRPr lang="en-US"/>
          </a:p>
        </p:txBody>
      </p:sp>
    </p:spTree>
    <p:extLst>
      <p:ext uri="{BB962C8B-B14F-4D97-AF65-F5344CB8AC3E}">
        <p14:creationId xmlns:p14="http://schemas.microsoft.com/office/powerpoint/2010/main" val="293447001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hyperlink" Target="http://www.foodlifeline.org/help/volunteer/GroupOpportunities.html"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85800"/>
            <a:ext cx="7772400" cy="1470025"/>
          </a:xfrm>
        </p:spPr>
        <p:txBody>
          <a:bodyPr/>
          <a:lstStyle/>
          <a:p>
            <a:r>
              <a:rPr lang="en-US" i="1" u="sng" dirty="0" smtClean="0"/>
              <a:t>Community Resource Report</a:t>
            </a:r>
            <a:endParaRPr lang="en-US" i="1" u="sng" dirty="0"/>
          </a:p>
        </p:txBody>
      </p:sp>
      <p:sp>
        <p:nvSpPr>
          <p:cNvPr id="3" name="Subtitle 2"/>
          <p:cNvSpPr>
            <a:spLocks noGrp="1"/>
          </p:cNvSpPr>
          <p:nvPr>
            <p:ph type="subTitle" idx="1"/>
          </p:nvPr>
        </p:nvSpPr>
        <p:spPr/>
        <p:txBody>
          <a:bodyPr/>
          <a:lstStyle/>
          <a:p>
            <a:endParaRPr lang="en-US" dirty="0"/>
          </a:p>
        </p:txBody>
      </p:sp>
      <p:pic>
        <p:nvPicPr>
          <p:cNvPr id="1026" name="Picture 2" descr="Food Lifeline - Feeding Western Washington, Feeding Hop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38400" y="2057400"/>
            <a:ext cx="4191000" cy="224615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6667091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they do…</a:t>
            </a:r>
            <a:endParaRPr lang="en-US" dirty="0"/>
          </a:p>
        </p:txBody>
      </p:sp>
      <p:sp>
        <p:nvSpPr>
          <p:cNvPr id="3" name="Content Placeholder 2"/>
          <p:cNvSpPr>
            <a:spLocks noGrp="1"/>
          </p:cNvSpPr>
          <p:nvPr>
            <p:ph idx="1"/>
          </p:nvPr>
        </p:nvSpPr>
        <p:spPr/>
        <p:txBody>
          <a:bodyPr/>
          <a:lstStyle/>
          <a:p>
            <a:r>
              <a:rPr lang="en-US" dirty="0"/>
              <a:t>Food Lifeline is a nonprofit organization that works to fight hunger in Western Washington. </a:t>
            </a:r>
          </a:p>
        </p:txBody>
      </p:sp>
      <p:pic>
        <p:nvPicPr>
          <p:cNvPr id="4" name="Picture 2" descr="Food Lifeline - Feeding Western Washington, Feeding Hop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58000" y="5562600"/>
            <a:ext cx="1800920" cy="965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8950365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they do it…</a:t>
            </a:r>
            <a:endParaRPr lang="en-US" dirty="0"/>
          </a:p>
        </p:txBody>
      </p:sp>
      <p:sp>
        <p:nvSpPr>
          <p:cNvPr id="3" name="Content Placeholder 2"/>
          <p:cNvSpPr>
            <a:spLocks noGrp="1"/>
          </p:cNvSpPr>
          <p:nvPr>
            <p:ph idx="1"/>
          </p:nvPr>
        </p:nvSpPr>
        <p:spPr>
          <a:xfrm>
            <a:off x="457200" y="1219200"/>
            <a:ext cx="8229600" cy="4953000"/>
          </a:xfrm>
        </p:spPr>
        <p:txBody>
          <a:bodyPr>
            <a:normAutofit lnSpcReduction="10000"/>
          </a:bodyPr>
          <a:lstStyle/>
          <a:p>
            <a:r>
              <a:rPr lang="en-US" dirty="0"/>
              <a:t>Food Lifeline receives food that is usable but not sellable from local restaurants, caterers, retailers and wholesalers.  </a:t>
            </a:r>
            <a:endParaRPr lang="en-US" dirty="0" smtClean="0"/>
          </a:p>
          <a:p>
            <a:r>
              <a:rPr lang="en-US" dirty="0" smtClean="0"/>
              <a:t>Every </a:t>
            </a:r>
            <a:r>
              <a:rPr lang="en-US" dirty="0"/>
              <a:t>day Food Lifeline picks up food that has reached its sell by date or that will not be used.  </a:t>
            </a:r>
            <a:endParaRPr lang="en-US" dirty="0" smtClean="0"/>
          </a:p>
          <a:p>
            <a:r>
              <a:rPr lang="en-US" dirty="0" smtClean="0"/>
              <a:t>This </a:t>
            </a:r>
            <a:r>
              <a:rPr lang="en-US" dirty="0"/>
              <a:t>food is distributed to food banks, meal programs and shelters.  </a:t>
            </a:r>
            <a:endParaRPr lang="en-US" dirty="0" smtClean="0"/>
          </a:p>
          <a:p>
            <a:r>
              <a:rPr lang="en-US" dirty="0" smtClean="0"/>
              <a:t>96 </a:t>
            </a:r>
            <a:r>
              <a:rPr lang="en-US" dirty="0"/>
              <a:t>cents of every dollar they receive is spent on feeding hungry people. </a:t>
            </a:r>
          </a:p>
        </p:txBody>
      </p:sp>
      <p:pic>
        <p:nvPicPr>
          <p:cNvPr id="4" name="Picture 2" descr="Food Lifeline - Feeding Western Washington, Feeding Hop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58000" y="5562600"/>
            <a:ext cx="1800920" cy="965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4736663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Who they help…</a:t>
            </a:r>
            <a:endParaRPr lang="en-US" dirty="0"/>
          </a:p>
        </p:txBody>
      </p:sp>
      <p:sp>
        <p:nvSpPr>
          <p:cNvPr id="3" name="Content Placeholder 2"/>
          <p:cNvSpPr>
            <a:spLocks noGrp="1"/>
          </p:cNvSpPr>
          <p:nvPr>
            <p:ph idx="1"/>
          </p:nvPr>
        </p:nvSpPr>
        <p:spPr/>
        <p:txBody>
          <a:bodyPr>
            <a:normAutofit lnSpcReduction="10000"/>
          </a:bodyPr>
          <a:lstStyle/>
          <a:p>
            <a:r>
              <a:rPr lang="en-US" dirty="0"/>
              <a:t>Last year Food Lifeline distributed over 35 million pounds of food which  is equal to 27 million meals. </a:t>
            </a:r>
            <a:endParaRPr lang="en-US" dirty="0" smtClean="0"/>
          </a:p>
          <a:p>
            <a:r>
              <a:rPr lang="en-US" dirty="0" smtClean="0"/>
              <a:t>They </a:t>
            </a:r>
            <a:r>
              <a:rPr lang="en-US" dirty="0"/>
              <a:t>regularly provide food to over 745,000 people.  </a:t>
            </a:r>
            <a:endParaRPr lang="en-US" dirty="0" smtClean="0"/>
          </a:p>
          <a:p>
            <a:r>
              <a:rPr lang="en-US" dirty="0" smtClean="0"/>
              <a:t>In </a:t>
            </a:r>
            <a:r>
              <a:rPr lang="en-US" dirty="0"/>
              <a:t>2010 35% of the people Food Lifeline helped were children, 14% were seniors, 45% had post-secondary education while only 9% were homeless. </a:t>
            </a:r>
          </a:p>
        </p:txBody>
      </p:sp>
      <p:pic>
        <p:nvPicPr>
          <p:cNvPr id="4" name="Picture 2" descr="Food Lifeline - Feeding Western Washington, Feeding Hop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58000" y="5562600"/>
            <a:ext cx="1800920" cy="965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7800217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we can do…</a:t>
            </a:r>
            <a:endParaRPr lang="en-US" dirty="0"/>
          </a:p>
        </p:txBody>
      </p:sp>
      <p:sp>
        <p:nvSpPr>
          <p:cNvPr id="3" name="Content Placeholder 2"/>
          <p:cNvSpPr>
            <a:spLocks noGrp="1"/>
          </p:cNvSpPr>
          <p:nvPr>
            <p:ph idx="1"/>
          </p:nvPr>
        </p:nvSpPr>
        <p:spPr>
          <a:xfrm>
            <a:off x="457200" y="1295400"/>
            <a:ext cx="8534400" cy="4525963"/>
          </a:xfrm>
        </p:spPr>
        <p:txBody>
          <a:bodyPr>
            <a:noAutofit/>
          </a:bodyPr>
          <a:lstStyle/>
          <a:p>
            <a:r>
              <a:rPr lang="en-US" sz="2400" dirty="0"/>
              <a:t>There are three ways that we can help Food Lifeline: monetary donations, food donations or volunteering our time.  </a:t>
            </a:r>
            <a:endParaRPr lang="en-US" sz="2400" dirty="0" smtClean="0"/>
          </a:p>
          <a:p>
            <a:r>
              <a:rPr lang="en-US" sz="2400" dirty="0" smtClean="0"/>
              <a:t>The projects </a:t>
            </a:r>
            <a:r>
              <a:rPr lang="en-US" sz="2400" dirty="0"/>
              <a:t>change for volunteers at Food Lifeline the opportunities are always rewarding and educational.   Some examples of volunteer opportunities include labeling products, inspecting and sorting food or repackaging bulk donated products. </a:t>
            </a:r>
            <a:endParaRPr lang="en-US" sz="2400" dirty="0" smtClean="0"/>
          </a:p>
          <a:p>
            <a:r>
              <a:rPr lang="en-US" sz="2400" dirty="0" smtClean="0"/>
              <a:t>Groups </a:t>
            </a:r>
            <a:r>
              <a:rPr lang="en-US" sz="2400" dirty="0"/>
              <a:t>must include 1 adult for every 5 children, and 1 adult for every 4 children age 6-9, and are limited to 25 people including adults.  </a:t>
            </a:r>
          </a:p>
          <a:p>
            <a:r>
              <a:rPr lang="en-US" sz="2400" dirty="0"/>
              <a:t>To volunteer at Food Lifeline request a volunteer session at: </a:t>
            </a:r>
            <a:r>
              <a:rPr lang="en-US" sz="2400" u="sng" dirty="0">
                <a:hlinkClick r:id="rId2"/>
              </a:rPr>
              <a:t>http://www.foodlifeline.org/help/volunteer/GroupOpportunities.html</a:t>
            </a:r>
            <a:endParaRPr lang="en-US" sz="2400" dirty="0"/>
          </a:p>
        </p:txBody>
      </p:sp>
      <p:pic>
        <p:nvPicPr>
          <p:cNvPr id="4" name="Picture 2" descr="Food Lifeline - Feeding Western Washington, Feeding Hop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32600" y="6070600"/>
            <a:ext cx="1800920" cy="736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467681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we learn…</a:t>
            </a:r>
            <a:endParaRPr lang="en-US" dirty="0"/>
          </a:p>
        </p:txBody>
      </p:sp>
      <p:sp>
        <p:nvSpPr>
          <p:cNvPr id="3" name="Content Placeholder 2"/>
          <p:cNvSpPr>
            <a:spLocks noGrp="1"/>
          </p:cNvSpPr>
          <p:nvPr>
            <p:ph idx="1"/>
          </p:nvPr>
        </p:nvSpPr>
        <p:spPr>
          <a:xfrm>
            <a:off x="457200" y="1219200"/>
            <a:ext cx="8229600" cy="5334000"/>
          </a:xfrm>
        </p:spPr>
        <p:txBody>
          <a:bodyPr>
            <a:noAutofit/>
          </a:bodyPr>
          <a:lstStyle/>
          <a:p>
            <a:pPr>
              <a:lnSpc>
                <a:spcPct val="90000"/>
              </a:lnSpc>
            </a:pPr>
            <a:r>
              <a:rPr lang="en-US" sz="2800" dirty="0"/>
              <a:t>Hunger is a problem that effects a large population in our region but is often overlooked, this volunteer opportunity gives us a chance to address this problem.  </a:t>
            </a:r>
            <a:endParaRPr lang="en-US" sz="2800" dirty="0" smtClean="0"/>
          </a:p>
          <a:p>
            <a:pPr>
              <a:lnSpc>
                <a:spcPct val="90000"/>
              </a:lnSpc>
            </a:pPr>
            <a:r>
              <a:rPr lang="en-US" sz="2800" dirty="0" smtClean="0"/>
              <a:t>In </a:t>
            </a:r>
            <a:r>
              <a:rPr lang="en-US" sz="2800" dirty="0"/>
              <a:t>preparation for volunteering students </a:t>
            </a:r>
            <a:r>
              <a:rPr lang="en-US" sz="2800" dirty="0" smtClean="0"/>
              <a:t>in </a:t>
            </a:r>
            <a:r>
              <a:rPr lang="en-US" sz="2800" dirty="0"/>
              <a:t>social studies could study the problem of hunger, in science the life span of food and the path food takes, and in math percentages and ratios of hungry people in our region.  </a:t>
            </a:r>
            <a:endParaRPr lang="en-US" sz="2800" dirty="0" smtClean="0"/>
          </a:p>
          <a:p>
            <a:pPr>
              <a:lnSpc>
                <a:spcPct val="90000"/>
              </a:lnSpc>
            </a:pPr>
            <a:r>
              <a:rPr lang="en-US" sz="2800" dirty="0" smtClean="0"/>
              <a:t>In </a:t>
            </a:r>
            <a:r>
              <a:rPr lang="en-US" sz="2800" dirty="0"/>
              <a:t>addition to this volunteer opportunity students could study these same topics and hold a food or money drive for donations for Food Lifeline. </a:t>
            </a:r>
          </a:p>
        </p:txBody>
      </p:sp>
      <p:pic>
        <p:nvPicPr>
          <p:cNvPr id="4" name="Picture 2" descr="Food Lifeline - Feeding Western Washington, Feeding Hop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67600" y="5867400"/>
            <a:ext cx="1496120" cy="838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37224015"/>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27</TotalTime>
  <Words>360</Words>
  <Application>Microsoft Office PowerPoint</Application>
  <PresentationFormat>On-screen Show (4:3)</PresentationFormat>
  <Paragraphs>21</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Office Theme</vt:lpstr>
      <vt:lpstr>Community Resource Report</vt:lpstr>
      <vt:lpstr>What they do…</vt:lpstr>
      <vt:lpstr>How they do it…</vt:lpstr>
      <vt:lpstr>Who they help…</vt:lpstr>
      <vt:lpstr>What we can do…</vt:lpstr>
      <vt:lpstr>What we learn…</vt:lpstr>
    </vt:vector>
  </TitlesOfParts>
  <Company>Hewlett-Packard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Community Resource Report</dc:title>
  <dc:creator>kjleek</dc:creator>
  <cp:lastModifiedBy>kjleek</cp:lastModifiedBy>
  <cp:revision>5</cp:revision>
  <dcterms:created xsi:type="dcterms:W3CDTF">2012-11-21T05:15:29Z</dcterms:created>
  <dcterms:modified xsi:type="dcterms:W3CDTF">2012-11-25T22:50:36Z</dcterms:modified>
</cp:coreProperties>
</file>